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2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1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space/moonphas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Back!</a:t>
            </a:r>
            <a:br>
              <a:rPr lang="en-US" dirty="0" smtClean="0"/>
            </a:br>
            <a:r>
              <a:rPr lang="en-US" dirty="0" smtClean="0"/>
              <a:t>January </a:t>
            </a:r>
            <a:r>
              <a:rPr lang="en-US" dirty="0" smtClean="0"/>
              <a:t>8,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Science</a:t>
            </a:r>
          </a:p>
          <a:p>
            <a:r>
              <a:rPr lang="en-US" b="1" dirty="0" smtClean="0"/>
              <a:t>SWBAT</a:t>
            </a:r>
            <a:r>
              <a:rPr lang="en-US" dirty="0" smtClean="0"/>
              <a:t> describe different phases of the moon.</a:t>
            </a:r>
          </a:p>
          <a:p>
            <a:r>
              <a:rPr lang="en-US" b="1" u="sng" dirty="0" smtClean="0"/>
              <a:t>Bell Ringer: </a:t>
            </a:r>
            <a:r>
              <a:rPr lang="en-US" dirty="0" smtClean="0"/>
              <a:t>If the last full moon was January 5</a:t>
            </a:r>
            <a:r>
              <a:rPr lang="en-US" baseline="30000" dirty="0" smtClean="0"/>
              <a:t>th</a:t>
            </a:r>
            <a:r>
              <a:rPr lang="en-US" dirty="0" smtClean="0"/>
              <a:t>, what phase of the moon can we currently see?</a:t>
            </a:r>
            <a:endParaRPr lang="en-US" dirty="0"/>
          </a:p>
          <a:p>
            <a:r>
              <a:rPr lang="en-US" dirty="0" smtClean="0"/>
              <a:t>Today – Notes – Moon </a:t>
            </a:r>
            <a:r>
              <a:rPr lang="en-US" dirty="0" smtClean="0"/>
              <a:t>Cycle (finish up)</a:t>
            </a:r>
            <a:endParaRPr lang="en-US" dirty="0" smtClean="0"/>
          </a:p>
          <a:p>
            <a:r>
              <a:rPr lang="en-US" dirty="0" smtClean="0"/>
              <a:t>Homework – Reading – Earth’s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0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put it ALL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 algn="r"/>
            <a:r>
              <a:rPr lang="en-US" b="1" dirty="0" smtClean="0"/>
              <a:t>Why are there</a:t>
            </a:r>
          </a:p>
          <a:p>
            <a:pPr marL="3657600" lvl="8" indent="0" algn="r">
              <a:buNone/>
            </a:pPr>
            <a:r>
              <a:rPr lang="en-US" b="1" dirty="0" smtClean="0"/>
              <a:t>two rings of</a:t>
            </a:r>
          </a:p>
          <a:p>
            <a:pPr marL="3657600" lvl="8" indent="0" algn="r">
              <a:buNone/>
            </a:pPr>
            <a:r>
              <a:rPr lang="en-US" b="1" dirty="0" smtClean="0"/>
              <a:t>moons?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0062"/>
            <a:ext cx="6172200" cy="54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Phases – First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New Moon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Waxing Crescent (waxing means it will be brighter!)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First Quarter (because calling it a half moon was just too hard!)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Waxing Gibbous (Almost a full moon)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58780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Phases – Last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r>
              <a:rPr lang="en-US" dirty="0" smtClean="0"/>
              <a:t>Full Moon – We had one a few nights ago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Waning Gibbous –(The light is now on the left side)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r>
              <a:rPr lang="en-US" dirty="0" smtClean="0"/>
              <a:t>Third Quarter – (Half moon, light on the left)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Waning Crescent – (Almost back to New Moon)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150585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3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162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Back! January 8, 2015</vt:lpstr>
      <vt:lpstr>When we put it ALL together!</vt:lpstr>
      <vt:lpstr>Moon Phases – First two weeks</vt:lpstr>
      <vt:lpstr>Moon Phases – Last Two Weeks</vt:lpstr>
      <vt:lpstr>Moon Phases</vt:lpstr>
    </vt:vector>
  </TitlesOfParts>
  <Company>Arlington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AISD Employee</dc:creator>
  <cp:lastModifiedBy>AISD Employee</cp:lastModifiedBy>
  <cp:revision>11</cp:revision>
  <cp:lastPrinted>2015-01-07T15:31:48Z</cp:lastPrinted>
  <dcterms:created xsi:type="dcterms:W3CDTF">2015-01-07T13:53:31Z</dcterms:created>
  <dcterms:modified xsi:type="dcterms:W3CDTF">2015-01-08T21:53:37Z</dcterms:modified>
</cp:coreProperties>
</file>